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2B553B-5CB0-4773-8D3E-E3D4B1F19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13B094-6171-4FE7-9ED7-F0A337B3B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507EC7-EDAF-409A-8656-6E0D3361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9A113-FB66-4FED-B79C-AC2D67ED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818A04-4014-449B-916D-BB93AEBE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14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4A0C09-AD32-4689-B770-7341ABA2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18B35B-A7FB-419D-A623-9106E48D4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3077F3-7665-4634-B2FC-918CAB63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50917B-B3E3-4B35-B52C-3BB19A04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56022B-253F-4AF5-8089-3CC897A1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5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4A293A-695A-4BEA-BD8E-27F3833F1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5015CF-6E68-4BF8-8B61-3A307EABA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03618-5619-49D3-857B-663FCE3A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B2CD43-DCF2-4F77-AA9E-9F6B9BEA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4F7D88-15BB-400E-878F-3AE17765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0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73A1F-C444-4968-82A5-510153D6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A36C3F-0408-44F5-95EE-2E7766E3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EC1BD2-71A8-40D3-ABD2-EDFF9A21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79A5EB-EE5D-48A9-B500-22B92674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AFE212-7B67-4E56-8293-891F2D9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3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61F8DE-FAA1-4E3D-8B50-EA349DED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86EDD1-6029-477E-897A-104A7A42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051758-69BA-4EC8-BFD4-B02F63D7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5921A8-1E58-44D6-8A95-3513FE7A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CFC0F2-C4BE-460C-9322-44D2832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6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EE529-715A-4036-BB11-0FC30840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DBADA8-E2D0-4434-93B2-2236EF156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43EC25-084B-40EB-AF1D-2B5907C08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D85743-056E-4B90-8124-311C0098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05DD37-7FD0-4F0D-BD17-119848D1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ECF2D6-D1AF-4A82-AEA7-C142AC01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2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131A1-3051-49DF-A4A9-E3A771AB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DEC7BA-B916-4645-88B0-75B99DF1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90692F-C019-4AAA-94B9-9FB88826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F37459-F865-40B0-AF2E-7D3937BAA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D8D2A02-7BAA-462C-A01D-325415FAF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46C5BC-5C96-46E2-906B-0A6DD879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5B41D4-7C9E-4B6E-90A1-9590271A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2394D1-64A2-4A18-B675-586DA308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87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97C4E9-7631-47CE-AAEF-C42376E4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5AA5C4-E03B-4FF0-83C9-B3063E2E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CD71280-4C8C-47E2-8140-098A001E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097724-64F5-44C4-8308-E75FD76D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9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65BBD1-1335-4C22-82CA-68447697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61FDCF-EB97-4458-95F9-26D69B8B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AC05B4-0E1F-42E4-BE12-5F550688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8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E7C15-D09F-4CC2-823A-E5C2E399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AAD6E-4488-462D-9BCF-D834EF800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5779E7-7705-46A4-BF0D-938E94FAA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F7F25F-46DE-4456-BADF-2AFC781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B7FDF8-A061-4D6D-A958-040D436D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60F3DC-A99A-4643-A3E4-C0976BF8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69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D2A2EA-7084-4ADB-A008-03CD07A6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5F97250-9B6F-465E-B756-337F038E0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72795D-C40F-4CEE-8210-3BF5BFFCD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997CD1-45AF-440A-AB27-718A58FC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2AE5E8-B1DE-46D0-B5CB-23C6E142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0A386C-3115-4667-A933-1029FAAD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3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D6CFC6-A711-4757-96F4-E352CF6F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8EBAF0-46AF-4732-A471-FF6A2DA14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19AB60-5CDB-4B2F-A02A-4509C584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9ABF-085D-4E8A-A07C-CA5B9B80989A}" type="datetimeFigureOut">
              <a:rPr kumimoji="1" lang="ja-JP" altLang="en-US" smtClean="0"/>
              <a:t>2023/12/31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D4C211-AAE0-48DA-A9B4-DCAA8FA87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B947CE-CC3B-4995-B50E-22187AAB6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836E-E493-449A-A2EF-72AB6BC5C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1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2F32B7-ECA7-44A2-B5B4-497380934344}"/>
              </a:ext>
            </a:extLst>
          </p:cNvPr>
          <p:cNvSpPr/>
          <p:nvPr/>
        </p:nvSpPr>
        <p:spPr>
          <a:xfrm>
            <a:off x="2374231" y="1700008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質問：①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NCD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でダウンロードできない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2023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年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12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月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31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日までの症例，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11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月や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12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月分はどのような形で症例を証明したらよいでしょうか？</a:t>
            </a:r>
            <a:endParaRPr lang="en-US" altLang="ja-JP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endParaRPr lang="en-US" altLang="ja-JP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回答：</a:t>
            </a:r>
            <a:r>
              <a:rPr lang="en-US" altLang="ja-JP" b="0" i="0" u="sng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NCD</a:t>
            </a:r>
            <a:r>
              <a:rPr lang="ja-JP" altLang="en-US" b="0" i="0" u="sng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に症例を登録した上で、検索システム</a:t>
            </a:r>
            <a:r>
              <a:rPr lang="ja-JP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の編集中（次ページの（４）参照）にチェックを入れる</a:t>
            </a:r>
            <a:r>
              <a:rPr lang="ja-JP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と、検索可能となります。</a:t>
            </a:r>
            <a:endParaRPr lang="ja-JP" alt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0EE6290-0C07-4881-A339-E6DD9B303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" t="39942" r="80288" b="43304"/>
          <a:stretch/>
        </p:blipFill>
        <p:spPr>
          <a:xfrm>
            <a:off x="6146722" y="1698332"/>
            <a:ext cx="5705060" cy="309918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05488A-29B8-409C-B4C6-428958EBB2EF}"/>
              </a:ext>
            </a:extLst>
          </p:cNvPr>
          <p:cNvSpPr/>
          <p:nvPr/>
        </p:nvSpPr>
        <p:spPr>
          <a:xfrm>
            <a:off x="7398688" y="4098896"/>
            <a:ext cx="544665" cy="218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855077-3E0C-4F29-8BD3-844676C9E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" t="58145" r="79681" b="36530"/>
          <a:stretch/>
        </p:blipFill>
        <p:spPr>
          <a:xfrm>
            <a:off x="318229" y="1331733"/>
            <a:ext cx="5299543" cy="111318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9F0148-5239-4295-B1AB-E696EE052A69}"/>
              </a:ext>
            </a:extLst>
          </p:cNvPr>
          <p:cNvSpPr txBox="1"/>
          <p:nvPr/>
        </p:nvSpPr>
        <p:spPr>
          <a:xfrm>
            <a:off x="214860" y="1052001"/>
            <a:ext cx="581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（１）以下のアドレスから検索システムの</a:t>
            </a:r>
            <a:r>
              <a:rPr lang="en-US" altLang="ja-JP" dirty="0"/>
              <a:t>HP</a:t>
            </a:r>
            <a:r>
              <a:rPr lang="ja-JP" altLang="en-US" dirty="0"/>
              <a:t>へ入る。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71D5F0-A4A1-43AE-AE93-558A706E176E}"/>
              </a:ext>
            </a:extLst>
          </p:cNvPr>
          <p:cNvSpPr txBox="1"/>
          <p:nvPr/>
        </p:nvSpPr>
        <p:spPr>
          <a:xfrm>
            <a:off x="184380" y="2539982"/>
            <a:ext cx="586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（２）医籍番号と</a:t>
            </a:r>
            <a:r>
              <a:rPr lang="en-US" altLang="ja-JP" dirty="0"/>
              <a:t>PW</a:t>
            </a:r>
            <a:r>
              <a:rPr lang="ja-JP" altLang="en-US" dirty="0"/>
              <a:t>をいれて検索システム内へ入る。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226B5D-AA03-438B-81CF-E818BA6B8F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" t="40775" r="80881" b="46957"/>
          <a:stretch/>
        </p:blipFill>
        <p:spPr>
          <a:xfrm>
            <a:off x="495928" y="2989215"/>
            <a:ext cx="4338641" cy="178979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2655D5-F51F-4AFB-AF80-A95DF4CDF784}"/>
              </a:ext>
            </a:extLst>
          </p:cNvPr>
          <p:cNvSpPr txBox="1"/>
          <p:nvPr/>
        </p:nvSpPr>
        <p:spPr>
          <a:xfrm>
            <a:off x="184380" y="4858913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（３）以下の手術症例一覧をクリックすると（４）が表示される。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359932-15B6-46E8-8956-5E99120840EA}"/>
              </a:ext>
            </a:extLst>
          </p:cNvPr>
          <p:cNvSpPr txBox="1"/>
          <p:nvPr/>
        </p:nvSpPr>
        <p:spPr>
          <a:xfrm>
            <a:off x="5942098" y="1052001"/>
            <a:ext cx="600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（４）編集中にチェック☑をいれる。</a:t>
            </a:r>
            <a:endParaRPr lang="en-US" altLang="ja-JP" dirty="0"/>
          </a:p>
          <a:p>
            <a:r>
              <a:rPr lang="ja-JP" altLang="en-US" dirty="0"/>
              <a:t>　　　</a:t>
            </a:r>
            <a:r>
              <a:rPr lang="en-US" altLang="ja-JP" dirty="0"/>
              <a:t>NCD</a:t>
            </a:r>
            <a:r>
              <a:rPr lang="ja-JP" altLang="en-US" dirty="0"/>
              <a:t>の登録が完了していない症例も表示される。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F2A93C0-69D2-4B87-BF12-3CC4571776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8" t="71345" r="80504" b="24035"/>
          <a:stretch/>
        </p:blipFill>
        <p:spPr>
          <a:xfrm>
            <a:off x="495928" y="5268720"/>
            <a:ext cx="4856880" cy="73364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44F35A-47D2-4E9D-9345-301F46179106}"/>
              </a:ext>
            </a:extLst>
          </p:cNvPr>
          <p:cNvSpPr txBox="1"/>
          <p:nvPr/>
        </p:nvSpPr>
        <p:spPr>
          <a:xfrm>
            <a:off x="4253900" y="32771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編集中症例の表示方法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204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</Words>
  <Application>Microsoft Office PowerPoint</Application>
  <PresentationFormat>ワイド画面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MIURA</dc:creator>
  <cp:lastModifiedBy>照子 桑田</cp:lastModifiedBy>
  <cp:revision>4</cp:revision>
  <dcterms:created xsi:type="dcterms:W3CDTF">2023-12-30T00:20:26Z</dcterms:created>
  <dcterms:modified xsi:type="dcterms:W3CDTF">2023-12-31T04:24:25Z</dcterms:modified>
</cp:coreProperties>
</file>